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tiff" ContentType="image/tiff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7" autoAdjust="0"/>
  </p:normalViewPr>
  <p:slideViewPr>
    <p:cSldViewPr>
      <p:cViewPr varScale="1">
        <p:scale>
          <a:sx n="75" d="100"/>
          <a:sy n="75" d="100"/>
        </p:scale>
        <p:origin x="-45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38E390-9C9D-4FA7-B623-D1B7AFAE3424}" type="doc">
      <dgm:prSet loTypeId="urn:microsoft.com/office/officeart/2005/8/layout/pyramid2" loCatId="pyramid" qsTypeId="urn:microsoft.com/office/officeart/2005/8/quickstyle/3d5" qsCatId="3D" csTypeId="urn:microsoft.com/office/officeart/2005/8/colors/colorful3" csCatId="colorful"/>
      <dgm:spPr/>
      <dgm:t>
        <a:bodyPr/>
        <a:lstStyle/>
        <a:p>
          <a:endParaRPr lang="it-IT"/>
        </a:p>
      </dgm:t>
    </dgm:pt>
    <dgm:pt modelId="{364663C0-497A-423F-A2A2-CECCA488B23E}">
      <dgm:prSet/>
      <dgm:spPr/>
      <dgm:t>
        <a:bodyPr/>
        <a:lstStyle/>
        <a:p>
          <a:pPr rtl="0"/>
          <a:r>
            <a:rPr lang="it-IT" dirty="0" smtClean="0"/>
            <a:t>COMITATO</a:t>
          </a:r>
          <a:endParaRPr lang="it-IT" dirty="0"/>
        </a:p>
      </dgm:t>
    </dgm:pt>
    <dgm:pt modelId="{2161B699-9D94-44EA-A9B8-2281EBAC03D7}" type="parTrans" cxnId="{8CB5C861-6080-4F35-B639-E0972A318C9A}">
      <dgm:prSet/>
      <dgm:spPr/>
      <dgm:t>
        <a:bodyPr/>
        <a:lstStyle/>
        <a:p>
          <a:endParaRPr lang="it-IT"/>
        </a:p>
      </dgm:t>
    </dgm:pt>
    <dgm:pt modelId="{C23167E0-8A5C-4F85-BEA0-4A0757CE3C0D}" type="sibTrans" cxnId="{8CB5C861-6080-4F35-B639-E0972A318C9A}">
      <dgm:prSet/>
      <dgm:spPr/>
      <dgm:t>
        <a:bodyPr/>
        <a:lstStyle/>
        <a:p>
          <a:endParaRPr lang="it-IT"/>
        </a:p>
      </dgm:t>
    </dgm:pt>
    <dgm:pt modelId="{0FA63608-91AB-44FE-AD94-63A9A6566A3A}">
      <dgm:prSet/>
      <dgm:spPr/>
      <dgm:t>
        <a:bodyPr/>
        <a:lstStyle/>
        <a:p>
          <a:pPr rtl="0"/>
          <a:r>
            <a:rPr lang="it-IT" dirty="0" smtClean="0"/>
            <a:t>WELFARE</a:t>
          </a:r>
          <a:endParaRPr lang="it-IT" dirty="0"/>
        </a:p>
      </dgm:t>
    </dgm:pt>
    <dgm:pt modelId="{DD361308-B647-4D07-86C2-171109803485}" type="parTrans" cxnId="{545C8314-403C-4B81-B662-10F8799193BE}">
      <dgm:prSet/>
      <dgm:spPr/>
      <dgm:t>
        <a:bodyPr/>
        <a:lstStyle/>
        <a:p>
          <a:endParaRPr lang="it-IT"/>
        </a:p>
      </dgm:t>
    </dgm:pt>
    <dgm:pt modelId="{0D601D76-9FE2-4146-AC14-D578460ECB3E}" type="sibTrans" cxnId="{545C8314-403C-4B81-B662-10F8799193BE}">
      <dgm:prSet/>
      <dgm:spPr/>
      <dgm:t>
        <a:bodyPr/>
        <a:lstStyle/>
        <a:p>
          <a:endParaRPr lang="it-IT"/>
        </a:p>
      </dgm:t>
    </dgm:pt>
    <dgm:pt modelId="{175C3A29-0DDA-4626-96FA-13CBD736BE24}">
      <dgm:prSet/>
      <dgm:spPr/>
      <dgm:t>
        <a:bodyPr/>
        <a:lstStyle/>
        <a:p>
          <a:pPr rtl="0"/>
          <a:r>
            <a:rPr lang="it-IT" dirty="0" smtClean="0"/>
            <a:t>GENTE </a:t>
          </a:r>
          <a:r>
            <a:rPr lang="it-IT" dirty="0" err="1" smtClean="0"/>
            <a:t>DI</a:t>
          </a:r>
          <a:r>
            <a:rPr lang="it-IT" dirty="0" smtClean="0"/>
            <a:t> MARE</a:t>
          </a:r>
          <a:endParaRPr lang="it-IT" dirty="0"/>
        </a:p>
      </dgm:t>
    </dgm:pt>
    <dgm:pt modelId="{1F11BE09-1280-4DB7-81A8-4FA008097075}" type="parTrans" cxnId="{E1FADF54-738C-4814-BFAB-6E8AF239FAEB}">
      <dgm:prSet/>
      <dgm:spPr/>
      <dgm:t>
        <a:bodyPr/>
        <a:lstStyle/>
        <a:p>
          <a:endParaRPr lang="it-IT"/>
        </a:p>
      </dgm:t>
    </dgm:pt>
    <dgm:pt modelId="{329C6B64-CF71-4D62-ADE5-B63D7F935B49}" type="sibTrans" cxnId="{E1FADF54-738C-4814-BFAB-6E8AF239FAEB}">
      <dgm:prSet/>
      <dgm:spPr/>
      <dgm:t>
        <a:bodyPr/>
        <a:lstStyle/>
        <a:p>
          <a:endParaRPr lang="it-IT"/>
        </a:p>
      </dgm:t>
    </dgm:pt>
    <dgm:pt modelId="{EBE87709-7B4F-40CD-A41F-861CDFD7386C}" type="pres">
      <dgm:prSet presAssocID="{3838E390-9C9D-4FA7-B623-D1B7AFAE342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it-IT"/>
        </a:p>
      </dgm:t>
    </dgm:pt>
    <dgm:pt modelId="{5EC67354-0699-4179-9BB2-34F62623BF94}" type="pres">
      <dgm:prSet presAssocID="{3838E390-9C9D-4FA7-B623-D1B7AFAE3424}" presName="pyramid" presStyleLbl="node1" presStyleIdx="0" presStyleCnt="1" custLinFactNeighborX="-11"/>
      <dgm:spPr/>
      <dgm:t>
        <a:bodyPr/>
        <a:lstStyle/>
        <a:p>
          <a:endParaRPr lang="it-IT"/>
        </a:p>
      </dgm:t>
    </dgm:pt>
    <dgm:pt modelId="{F1B9CE1B-BE86-4E64-B95A-FF6DC6DB0E37}" type="pres">
      <dgm:prSet presAssocID="{3838E390-9C9D-4FA7-B623-D1B7AFAE3424}" presName="theList" presStyleCnt="0"/>
      <dgm:spPr/>
      <dgm:t>
        <a:bodyPr/>
        <a:lstStyle/>
        <a:p>
          <a:endParaRPr lang="it-IT"/>
        </a:p>
      </dgm:t>
    </dgm:pt>
    <dgm:pt modelId="{D9CFC3B0-9BDC-4140-A96A-AEA06295A0E0}" type="pres">
      <dgm:prSet presAssocID="{364663C0-497A-423F-A2A2-CECCA488B23E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A18492-70B3-4E72-BE7C-91EEC8F071A6}" type="pres">
      <dgm:prSet presAssocID="{364663C0-497A-423F-A2A2-CECCA488B23E}" presName="aSpace" presStyleCnt="0"/>
      <dgm:spPr/>
      <dgm:t>
        <a:bodyPr/>
        <a:lstStyle/>
        <a:p>
          <a:endParaRPr lang="it-IT"/>
        </a:p>
      </dgm:t>
    </dgm:pt>
    <dgm:pt modelId="{250DA54D-7D72-4D00-A1E8-12FDF81A63E1}" type="pres">
      <dgm:prSet presAssocID="{0FA63608-91AB-44FE-AD94-63A9A6566A3A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3904E7A-C4AE-4FF1-AF39-78442862B0F0}" type="pres">
      <dgm:prSet presAssocID="{0FA63608-91AB-44FE-AD94-63A9A6566A3A}" presName="aSpace" presStyleCnt="0"/>
      <dgm:spPr/>
      <dgm:t>
        <a:bodyPr/>
        <a:lstStyle/>
        <a:p>
          <a:endParaRPr lang="it-IT"/>
        </a:p>
      </dgm:t>
    </dgm:pt>
    <dgm:pt modelId="{CA39D98A-C6B7-485E-BA9A-35925C8C566D}" type="pres">
      <dgm:prSet presAssocID="{175C3A29-0DDA-4626-96FA-13CBD736BE24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6050527-6F2A-4948-B3BD-E86603583790}" type="pres">
      <dgm:prSet presAssocID="{175C3A29-0DDA-4626-96FA-13CBD736BE24}" presName="aSpace" presStyleCnt="0"/>
      <dgm:spPr/>
      <dgm:t>
        <a:bodyPr/>
        <a:lstStyle/>
        <a:p>
          <a:endParaRPr lang="it-IT"/>
        </a:p>
      </dgm:t>
    </dgm:pt>
  </dgm:ptLst>
  <dgm:cxnLst>
    <dgm:cxn modelId="{E85105D8-F7C8-4634-B507-0DEFD7E21490}" type="presOf" srcId="{0FA63608-91AB-44FE-AD94-63A9A6566A3A}" destId="{250DA54D-7D72-4D00-A1E8-12FDF81A63E1}" srcOrd="0" destOrd="0" presId="urn:microsoft.com/office/officeart/2005/8/layout/pyramid2"/>
    <dgm:cxn modelId="{D923C5B7-FD8C-4B70-AC2C-2E57E9ECF3BD}" type="presOf" srcId="{3838E390-9C9D-4FA7-B623-D1B7AFAE3424}" destId="{EBE87709-7B4F-40CD-A41F-861CDFD7386C}" srcOrd="0" destOrd="0" presId="urn:microsoft.com/office/officeart/2005/8/layout/pyramid2"/>
    <dgm:cxn modelId="{1F2A56D7-E4F0-44B2-B0DD-F06CEC0257CA}" type="presOf" srcId="{175C3A29-0DDA-4626-96FA-13CBD736BE24}" destId="{CA39D98A-C6B7-485E-BA9A-35925C8C566D}" srcOrd="0" destOrd="0" presId="urn:microsoft.com/office/officeart/2005/8/layout/pyramid2"/>
    <dgm:cxn modelId="{8CB5C861-6080-4F35-B639-E0972A318C9A}" srcId="{3838E390-9C9D-4FA7-B623-D1B7AFAE3424}" destId="{364663C0-497A-423F-A2A2-CECCA488B23E}" srcOrd="0" destOrd="0" parTransId="{2161B699-9D94-44EA-A9B8-2281EBAC03D7}" sibTransId="{C23167E0-8A5C-4F85-BEA0-4A0757CE3C0D}"/>
    <dgm:cxn modelId="{545C8314-403C-4B81-B662-10F8799193BE}" srcId="{3838E390-9C9D-4FA7-B623-D1B7AFAE3424}" destId="{0FA63608-91AB-44FE-AD94-63A9A6566A3A}" srcOrd="1" destOrd="0" parTransId="{DD361308-B647-4D07-86C2-171109803485}" sibTransId="{0D601D76-9FE2-4146-AC14-D578460ECB3E}"/>
    <dgm:cxn modelId="{E1FADF54-738C-4814-BFAB-6E8AF239FAEB}" srcId="{3838E390-9C9D-4FA7-B623-D1B7AFAE3424}" destId="{175C3A29-0DDA-4626-96FA-13CBD736BE24}" srcOrd="2" destOrd="0" parTransId="{1F11BE09-1280-4DB7-81A8-4FA008097075}" sibTransId="{329C6B64-CF71-4D62-ADE5-B63D7F935B49}"/>
    <dgm:cxn modelId="{26C37200-E529-44D5-A6A3-A26FF0C181FC}" type="presOf" srcId="{364663C0-497A-423F-A2A2-CECCA488B23E}" destId="{D9CFC3B0-9BDC-4140-A96A-AEA06295A0E0}" srcOrd="0" destOrd="0" presId="urn:microsoft.com/office/officeart/2005/8/layout/pyramid2"/>
    <dgm:cxn modelId="{F81CA5C1-B118-4A59-A602-26095CF0B46F}" type="presParOf" srcId="{EBE87709-7B4F-40CD-A41F-861CDFD7386C}" destId="{5EC67354-0699-4179-9BB2-34F62623BF94}" srcOrd="0" destOrd="0" presId="urn:microsoft.com/office/officeart/2005/8/layout/pyramid2"/>
    <dgm:cxn modelId="{564B53EF-4F85-4BBF-A57A-4A4865A682CC}" type="presParOf" srcId="{EBE87709-7B4F-40CD-A41F-861CDFD7386C}" destId="{F1B9CE1B-BE86-4E64-B95A-FF6DC6DB0E37}" srcOrd="1" destOrd="0" presId="urn:microsoft.com/office/officeart/2005/8/layout/pyramid2"/>
    <dgm:cxn modelId="{B11913AB-CCFF-4688-B267-86A87252C102}" type="presParOf" srcId="{F1B9CE1B-BE86-4E64-B95A-FF6DC6DB0E37}" destId="{D9CFC3B0-9BDC-4140-A96A-AEA06295A0E0}" srcOrd="0" destOrd="0" presId="urn:microsoft.com/office/officeart/2005/8/layout/pyramid2"/>
    <dgm:cxn modelId="{83B0A8EB-284F-486A-8462-8BC608017077}" type="presParOf" srcId="{F1B9CE1B-BE86-4E64-B95A-FF6DC6DB0E37}" destId="{E2A18492-70B3-4E72-BE7C-91EEC8F071A6}" srcOrd="1" destOrd="0" presId="urn:microsoft.com/office/officeart/2005/8/layout/pyramid2"/>
    <dgm:cxn modelId="{1B410F71-D813-431F-B506-F1B870392080}" type="presParOf" srcId="{F1B9CE1B-BE86-4E64-B95A-FF6DC6DB0E37}" destId="{250DA54D-7D72-4D00-A1E8-12FDF81A63E1}" srcOrd="2" destOrd="0" presId="urn:microsoft.com/office/officeart/2005/8/layout/pyramid2"/>
    <dgm:cxn modelId="{1C5BF0A4-6077-4FA1-B8C2-DB1A71C47421}" type="presParOf" srcId="{F1B9CE1B-BE86-4E64-B95A-FF6DC6DB0E37}" destId="{03904E7A-C4AE-4FF1-AF39-78442862B0F0}" srcOrd="3" destOrd="0" presId="urn:microsoft.com/office/officeart/2005/8/layout/pyramid2"/>
    <dgm:cxn modelId="{03F1F474-8CDA-4C16-8CDA-8D3CF269467F}" type="presParOf" srcId="{F1B9CE1B-BE86-4E64-B95A-FF6DC6DB0E37}" destId="{CA39D98A-C6B7-485E-BA9A-35925C8C566D}" srcOrd="4" destOrd="0" presId="urn:microsoft.com/office/officeart/2005/8/layout/pyramid2"/>
    <dgm:cxn modelId="{3E00A157-5068-41BB-A7AF-3B35D6967D12}" type="presParOf" srcId="{F1B9CE1B-BE86-4E64-B95A-FF6DC6DB0E37}" destId="{76050527-6F2A-4948-B3BD-E86603583790}" srcOrd="5" destOrd="0" presId="urn:microsoft.com/office/officeart/2005/8/layout/pyramid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38E390-9C9D-4FA7-B623-D1B7AFAE3424}" type="doc">
      <dgm:prSet loTypeId="urn:microsoft.com/office/officeart/2005/8/layout/pyramid2" loCatId="pyramid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endParaRPr lang="it-IT"/>
        </a:p>
      </dgm:t>
    </dgm:pt>
    <dgm:pt modelId="{364663C0-497A-423F-A2A2-CECCA488B23E}">
      <dgm:prSet/>
      <dgm:spPr/>
      <dgm:t>
        <a:bodyPr/>
        <a:lstStyle/>
        <a:p>
          <a:pPr rtl="0"/>
          <a:r>
            <a:rPr lang="it-IT" dirty="0" smtClean="0"/>
            <a:t>WELFARE</a:t>
          </a:r>
          <a:endParaRPr lang="it-IT" dirty="0"/>
        </a:p>
      </dgm:t>
    </dgm:pt>
    <dgm:pt modelId="{2161B699-9D94-44EA-A9B8-2281EBAC03D7}" type="parTrans" cxnId="{8CB5C861-6080-4F35-B639-E0972A318C9A}">
      <dgm:prSet/>
      <dgm:spPr/>
      <dgm:t>
        <a:bodyPr/>
        <a:lstStyle/>
        <a:p>
          <a:endParaRPr lang="it-IT"/>
        </a:p>
      </dgm:t>
    </dgm:pt>
    <dgm:pt modelId="{C23167E0-8A5C-4F85-BEA0-4A0757CE3C0D}" type="sibTrans" cxnId="{8CB5C861-6080-4F35-B639-E0972A318C9A}">
      <dgm:prSet/>
      <dgm:spPr/>
      <dgm:t>
        <a:bodyPr/>
        <a:lstStyle/>
        <a:p>
          <a:endParaRPr lang="it-IT"/>
        </a:p>
      </dgm:t>
    </dgm:pt>
    <dgm:pt modelId="{0FA63608-91AB-44FE-AD94-63A9A6566A3A}">
      <dgm:prSet/>
      <dgm:spPr/>
      <dgm:t>
        <a:bodyPr/>
        <a:lstStyle/>
        <a:p>
          <a:pPr rtl="0"/>
          <a:r>
            <a:rPr lang="it-IT" dirty="0" smtClean="0"/>
            <a:t>COMITATO</a:t>
          </a:r>
          <a:endParaRPr lang="it-IT" dirty="0"/>
        </a:p>
      </dgm:t>
    </dgm:pt>
    <dgm:pt modelId="{DD361308-B647-4D07-86C2-171109803485}" type="parTrans" cxnId="{545C8314-403C-4B81-B662-10F8799193BE}">
      <dgm:prSet/>
      <dgm:spPr/>
      <dgm:t>
        <a:bodyPr/>
        <a:lstStyle/>
        <a:p>
          <a:endParaRPr lang="it-IT"/>
        </a:p>
      </dgm:t>
    </dgm:pt>
    <dgm:pt modelId="{0D601D76-9FE2-4146-AC14-D578460ECB3E}" type="sibTrans" cxnId="{545C8314-403C-4B81-B662-10F8799193BE}">
      <dgm:prSet/>
      <dgm:spPr/>
      <dgm:t>
        <a:bodyPr/>
        <a:lstStyle/>
        <a:p>
          <a:endParaRPr lang="it-IT"/>
        </a:p>
      </dgm:t>
    </dgm:pt>
    <dgm:pt modelId="{175C3A29-0DDA-4626-96FA-13CBD736BE24}">
      <dgm:prSet/>
      <dgm:spPr/>
      <dgm:t>
        <a:bodyPr/>
        <a:lstStyle/>
        <a:p>
          <a:pPr rtl="0"/>
          <a:r>
            <a:rPr lang="it-IT" dirty="0" smtClean="0"/>
            <a:t>GENTE </a:t>
          </a:r>
          <a:r>
            <a:rPr lang="it-IT" dirty="0" err="1" smtClean="0"/>
            <a:t>DI</a:t>
          </a:r>
          <a:r>
            <a:rPr lang="it-IT" dirty="0" smtClean="0"/>
            <a:t> MARE</a:t>
          </a:r>
          <a:endParaRPr lang="it-IT" dirty="0"/>
        </a:p>
      </dgm:t>
    </dgm:pt>
    <dgm:pt modelId="{1F11BE09-1280-4DB7-81A8-4FA008097075}" type="parTrans" cxnId="{E1FADF54-738C-4814-BFAB-6E8AF239FAEB}">
      <dgm:prSet/>
      <dgm:spPr/>
      <dgm:t>
        <a:bodyPr/>
        <a:lstStyle/>
        <a:p>
          <a:endParaRPr lang="it-IT"/>
        </a:p>
      </dgm:t>
    </dgm:pt>
    <dgm:pt modelId="{329C6B64-CF71-4D62-ADE5-B63D7F935B49}" type="sibTrans" cxnId="{E1FADF54-738C-4814-BFAB-6E8AF239FAEB}">
      <dgm:prSet/>
      <dgm:spPr/>
      <dgm:t>
        <a:bodyPr/>
        <a:lstStyle/>
        <a:p>
          <a:endParaRPr lang="it-IT"/>
        </a:p>
      </dgm:t>
    </dgm:pt>
    <dgm:pt modelId="{EBE87709-7B4F-40CD-A41F-861CDFD7386C}" type="pres">
      <dgm:prSet presAssocID="{3838E390-9C9D-4FA7-B623-D1B7AFAE342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it-IT"/>
        </a:p>
      </dgm:t>
    </dgm:pt>
    <dgm:pt modelId="{5EC67354-0699-4179-9BB2-34F62623BF94}" type="pres">
      <dgm:prSet presAssocID="{3838E390-9C9D-4FA7-B623-D1B7AFAE3424}" presName="pyramid" presStyleLbl="node1" presStyleIdx="0" presStyleCnt="1" custLinFactNeighborX="-26136"/>
      <dgm:spPr/>
      <dgm:t>
        <a:bodyPr/>
        <a:lstStyle/>
        <a:p>
          <a:endParaRPr lang="it-IT"/>
        </a:p>
      </dgm:t>
    </dgm:pt>
    <dgm:pt modelId="{F1B9CE1B-BE86-4E64-B95A-FF6DC6DB0E37}" type="pres">
      <dgm:prSet presAssocID="{3838E390-9C9D-4FA7-B623-D1B7AFAE3424}" presName="theList" presStyleCnt="0"/>
      <dgm:spPr/>
      <dgm:t>
        <a:bodyPr/>
        <a:lstStyle/>
        <a:p>
          <a:endParaRPr lang="it-IT"/>
        </a:p>
      </dgm:t>
    </dgm:pt>
    <dgm:pt modelId="{D9CFC3B0-9BDC-4140-A96A-AEA06295A0E0}" type="pres">
      <dgm:prSet presAssocID="{364663C0-497A-423F-A2A2-CECCA488B23E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A18492-70B3-4E72-BE7C-91EEC8F071A6}" type="pres">
      <dgm:prSet presAssocID="{364663C0-497A-423F-A2A2-CECCA488B23E}" presName="aSpace" presStyleCnt="0"/>
      <dgm:spPr/>
      <dgm:t>
        <a:bodyPr/>
        <a:lstStyle/>
        <a:p>
          <a:endParaRPr lang="it-IT"/>
        </a:p>
      </dgm:t>
    </dgm:pt>
    <dgm:pt modelId="{250DA54D-7D72-4D00-A1E8-12FDF81A63E1}" type="pres">
      <dgm:prSet presAssocID="{0FA63608-91AB-44FE-AD94-63A9A6566A3A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3904E7A-C4AE-4FF1-AF39-78442862B0F0}" type="pres">
      <dgm:prSet presAssocID="{0FA63608-91AB-44FE-AD94-63A9A6566A3A}" presName="aSpace" presStyleCnt="0"/>
      <dgm:spPr/>
      <dgm:t>
        <a:bodyPr/>
        <a:lstStyle/>
        <a:p>
          <a:endParaRPr lang="it-IT"/>
        </a:p>
      </dgm:t>
    </dgm:pt>
    <dgm:pt modelId="{CA39D98A-C6B7-485E-BA9A-35925C8C566D}" type="pres">
      <dgm:prSet presAssocID="{175C3A29-0DDA-4626-96FA-13CBD736BE24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6050527-6F2A-4948-B3BD-E86603583790}" type="pres">
      <dgm:prSet presAssocID="{175C3A29-0DDA-4626-96FA-13CBD736BE24}" presName="aSpace" presStyleCnt="0"/>
      <dgm:spPr/>
      <dgm:t>
        <a:bodyPr/>
        <a:lstStyle/>
        <a:p>
          <a:endParaRPr lang="it-IT"/>
        </a:p>
      </dgm:t>
    </dgm:pt>
  </dgm:ptLst>
  <dgm:cxnLst>
    <dgm:cxn modelId="{C5278BF1-BFF3-46B6-B8E0-7FE7322A1C2A}" type="presOf" srcId="{3838E390-9C9D-4FA7-B623-D1B7AFAE3424}" destId="{EBE87709-7B4F-40CD-A41F-861CDFD7386C}" srcOrd="0" destOrd="0" presId="urn:microsoft.com/office/officeart/2005/8/layout/pyramid2"/>
    <dgm:cxn modelId="{8CB5C861-6080-4F35-B639-E0972A318C9A}" srcId="{3838E390-9C9D-4FA7-B623-D1B7AFAE3424}" destId="{364663C0-497A-423F-A2A2-CECCA488B23E}" srcOrd="0" destOrd="0" parTransId="{2161B699-9D94-44EA-A9B8-2281EBAC03D7}" sibTransId="{C23167E0-8A5C-4F85-BEA0-4A0757CE3C0D}"/>
    <dgm:cxn modelId="{545C8314-403C-4B81-B662-10F8799193BE}" srcId="{3838E390-9C9D-4FA7-B623-D1B7AFAE3424}" destId="{0FA63608-91AB-44FE-AD94-63A9A6566A3A}" srcOrd="1" destOrd="0" parTransId="{DD361308-B647-4D07-86C2-171109803485}" sibTransId="{0D601D76-9FE2-4146-AC14-D578460ECB3E}"/>
    <dgm:cxn modelId="{FBA83928-006E-40FE-9802-D3D87230515B}" type="presOf" srcId="{0FA63608-91AB-44FE-AD94-63A9A6566A3A}" destId="{250DA54D-7D72-4D00-A1E8-12FDF81A63E1}" srcOrd="0" destOrd="0" presId="urn:microsoft.com/office/officeart/2005/8/layout/pyramid2"/>
    <dgm:cxn modelId="{ADF6B22F-207D-4751-93FB-01E65A13BA64}" type="presOf" srcId="{364663C0-497A-423F-A2A2-CECCA488B23E}" destId="{D9CFC3B0-9BDC-4140-A96A-AEA06295A0E0}" srcOrd="0" destOrd="0" presId="urn:microsoft.com/office/officeart/2005/8/layout/pyramid2"/>
    <dgm:cxn modelId="{E1FADF54-738C-4814-BFAB-6E8AF239FAEB}" srcId="{3838E390-9C9D-4FA7-B623-D1B7AFAE3424}" destId="{175C3A29-0DDA-4626-96FA-13CBD736BE24}" srcOrd="2" destOrd="0" parTransId="{1F11BE09-1280-4DB7-81A8-4FA008097075}" sibTransId="{329C6B64-CF71-4D62-ADE5-B63D7F935B49}"/>
    <dgm:cxn modelId="{32388F23-CF7A-4D1C-B207-C67566B1FDA7}" type="presOf" srcId="{175C3A29-0DDA-4626-96FA-13CBD736BE24}" destId="{CA39D98A-C6B7-485E-BA9A-35925C8C566D}" srcOrd="0" destOrd="0" presId="urn:microsoft.com/office/officeart/2005/8/layout/pyramid2"/>
    <dgm:cxn modelId="{F6AAC0FF-D20C-40AC-9207-B5E519D33C3E}" type="presParOf" srcId="{EBE87709-7B4F-40CD-A41F-861CDFD7386C}" destId="{5EC67354-0699-4179-9BB2-34F62623BF94}" srcOrd="0" destOrd="0" presId="urn:microsoft.com/office/officeart/2005/8/layout/pyramid2"/>
    <dgm:cxn modelId="{D7F5924E-E3ED-4568-AA10-E0FA17632A28}" type="presParOf" srcId="{EBE87709-7B4F-40CD-A41F-861CDFD7386C}" destId="{F1B9CE1B-BE86-4E64-B95A-FF6DC6DB0E37}" srcOrd="1" destOrd="0" presId="urn:microsoft.com/office/officeart/2005/8/layout/pyramid2"/>
    <dgm:cxn modelId="{DF8FA97D-9ABE-489F-B1CB-54E127B8E614}" type="presParOf" srcId="{F1B9CE1B-BE86-4E64-B95A-FF6DC6DB0E37}" destId="{D9CFC3B0-9BDC-4140-A96A-AEA06295A0E0}" srcOrd="0" destOrd="0" presId="urn:microsoft.com/office/officeart/2005/8/layout/pyramid2"/>
    <dgm:cxn modelId="{82DB1369-21D8-4651-BCEB-B20E0FD9E5FC}" type="presParOf" srcId="{F1B9CE1B-BE86-4E64-B95A-FF6DC6DB0E37}" destId="{E2A18492-70B3-4E72-BE7C-91EEC8F071A6}" srcOrd="1" destOrd="0" presId="urn:microsoft.com/office/officeart/2005/8/layout/pyramid2"/>
    <dgm:cxn modelId="{A8EBE3DF-3E22-4666-8A80-702ECC4AC9E9}" type="presParOf" srcId="{F1B9CE1B-BE86-4E64-B95A-FF6DC6DB0E37}" destId="{250DA54D-7D72-4D00-A1E8-12FDF81A63E1}" srcOrd="2" destOrd="0" presId="urn:microsoft.com/office/officeart/2005/8/layout/pyramid2"/>
    <dgm:cxn modelId="{3AA6ABF4-7FC8-4DA2-A506-D92408474A9D}" type="presParOf" srcId="{F1B9CE1B-BE86-4E64-B95A-FF6DC6DB0E37}" destId="{03904E7A-C4AE-4FF1-AF39-78442862B0F0}" srcOrd="3" destOrd="0" presId="urn:microsoft.com/office/officeart/2005/8/layout/pyramid2"/>
    <dgm:cxn modelId="{0F7659D1-F60D-4413-9E39-F72FC2B9C26A}" type="presParOf" srcId="{F1B9CE1B-BE86-4E64-B95A-FF6DC6DB0E37}" destId="{CA39D98A-C6B7-485E-BA9A-35925C8C566D}" srcOrd="4" destOrd="0" presId="urn:microsoft.com/office/officeart/2005/8/layout/pyramid2"/>
    <dgm:cxn modelId="{91C6FCA2-F873-4E96-ADD9-EF5FFE7968A6}" type="presParOf" srcId="{F1B9CE1B-BE86-4E64-B95A-FF6DC6DB0E37}" destId="{76050527-6F2A-4948-B3BD-E86603583790}" srcOrd="5" destOrd="0" presId="urn:microsoft.com/office/officeart/2005/8/layout/pyramid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838E390-9C9D-4FA7-B623-D1B7AFAE3424}" type="doc">
      <dgm:prSet loTypeId="urn:microsoft.com/office/officeart/2005/8/layout/pyramid2" loCatId="pyramid" qsTypeId="urn:microsoft.com/office/officeart/2005/8/quickstyle/3d5" qsCatId="3D" csTypeId="urn:microsoft.com/office/officeart/2005/8/colors/accent1_4" csCatId="accent1" phldr="1"/>
      <dgm:spPr/>
      <dgm:t>
        <a:bodyPr/>
        <a:lstStyle/>
        <a:p>
          <a:endParaRPr lang="it-IT"/>
        </a:p>
      </dgm:t>
    </dgm:pt>
    <dgm:pt modelId="{364663C0-497A-423F-A2A2-CECCA488B23E}">
      <dgm:prSet/>
      <dgm:spPr/>
      <dgm:t>
        <a:bodyPr/>
        <a:lstStyle/>
        <a:p>
          <a:pPr rtl="0"/>
          <a:r>
            <a:rPr lang="it-IT" dirty="0" smtClean="0">
              <a:solidFill>
                <a:schemeClr val="tx1">
                  <a:lumMod val="95000"/>
                  <a:lumOff val="5000"/>
                </a:schemeClr>
              </a:solidFill>
            </a:rPr>
            <a:t>GENTE </a:t>
          </a:r>
          <a:r>
            <a:rPr lang="it-IT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DI</a:t>
          </a:r>
          <a:r>
            <a:rPr lang="it-IT" dirty="0" smtClean="0">
              <a:solidFill>
                <a:schemeClr val="tx1">
                  <a:lumMod val="95000"/>
                  <a:lumOff val="5000"/>
                </a:schemeClr>
              </a:solidFill>
            </a:rPr>
            <a:t> MARE</a:t>
          </a:r>
          <a:endParaRPr lang="it-IT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2161B699-9D94-44EA-A9B8-2281EBAC03D7}" type="parTrans" cxnId="{8CB5C861-6080-4F35-B639-E0972A318C9A}">
      <dgm:prSet/>
      <dgm:spPr/>
      <dgm:t>
        <a:bodyPr/>
        <a:lstStyle/>
        <a:p>
          <a:endParaRPr lang="it-IT"/>
        </a:p>
      </dgm:t>
    </dgm:pt>
    <dgm:pt modelId="{C23167E0-8A5C-4F85-BEA0-4A0757CE3C0D}" type="sibTrans" cxnId="{8CB5C861-6080-4F35-B639-E0972A318C9A}">
      <dgm:prSet/>
      <dgm:spPr/>
      <dgm:t>
        <a:bodyPr/>
        <a:lstStyle/>
        <a:p>
          <a:endParaRPr lang="it-IT"/>
        </a:p>
      </dgm:t>
    </dgm:pt>
    <dgm:pt modelId="{0FA63608-91AB-44FE-AD94-63A9A6566A3A}">
      <dgm:prSet/>
      <dgm:spPr/>
      <dgm:t>
        <a:bodyPr/>
        <a:lstStyle/>
        <a:p>
          <a:pPr rtl="0"/>
          <a:r>
            <a:rPr lang="it-IT" dirty="0" smtClean="0">
              <a:solidFill>
                <a:schemeClr val="tx1">
                  <a:lumMod val="95000"/>
                  <a:lumOff val="5000"/>
                </a:schemeClr>
              </a:solidFill>
            </a:rPr>
            <a:t>WELFARE</a:t>
          </a:r>
          <a:endParaRPr lang="it-IT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DD361308-B647-4D07-86C2-171109803485}" type="parTrans" cxnId="{545C8314-403C-4B81-B662-10F8799193BE}">
      <dgm:prSet/>
      <dgm:spPr/>
      <dgm:t>
        <a:bodyPr/>
        <a:lstStyle/>
        <a:p>
          <a:endParaRPr lang="it-IT"/>
        </a:p>
      </dgm:t>
    </dgm:pt>
    <dgm:pt modelId="{0D601D76-9FE2-4146-AC14-D578460ECB3E}" type="sibTrans" cxnId="{545C8314-403C-4B81-B662-10F8799193BE}">
      <dgm:prSet/>
      <dgm:spPr/>
      <dgm:t>
        <a:bodyPr/>
        <a:lstStyle/>
        <a:p>
          <a:endParaRPr lang="it-IT"/>
        </a:p>
      </dgm:t>
    </dgm:pt>
    <dgm:pt modelId="{175C3A29-0DDA-4626-96FA-13CBD736BE24}">
      <dgm:prSet/>
      <dgm:spPr/>
      <dgm:t>
        <a:bodyPr/>
        <a:lstStyle/>
        <a:p>
          <a:pPr rtl="0"/>
          <a:r>
            <a:rPr lang="it-IT" dirty="0" smtClean="0">
              <a:solidFill>
                <a:schemeClr val="tx1">
                  <a:lumMod val="95000"/>
                  <a:lumOff val="5000"/>
                </a:schemeClr>
              </a:solidFill>
            </a:rPr>
            <a:t>COMITATO</a:t>
          </a:r>
          <a:endParaRPr lang="it-IT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F11BE09-1280-4DB7-81A8-4FA008097075}" type="parTrans" cxnId="{E1FADF54-738C-4814-BFAB-6E8AF239FAEB}">
      <dgm:prSet/>
      <dgm:spPr/>
      <dgm:t>
        <a:bodyPr/>
        <a:lstStyle/>
        <a:p>
          <a:endParaRPr lang="it-IT"/>
        </a:p>
      </dgm:t>
    </dgm:pt>
    <dgm:pt modelId="{329C6B64-CF71-4D62-ADE5-B63D7F935B49}" type="sibTrans" cxnId="{E1FADF54-738C-4814-BFAB-6E8AF239FAEB}">
      <dgm:prSet/>
      <dgm:spPr/>
      <dgm:t>
        <a:bodyPr/>
        <a:lstStyle/>
        <a:p>
          <a:endParaRPr lang="it-IT"/>
        </a:p>
      </dgm:t>
    </dgm:pt>
    <dgm:pt modelId="{EBE87709-7B4F-40CD-A41F-861CDFD7386C}" type="pres">
      <dgm:prSet presAssocID="{3838E390-9C9D-4FA7-B623-D1B7AFAE342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it-IT"/>
        </a:p>
      </dgm:t>
    </dgm:pt>
    <dgm:pt modelId="{5EC67354-0699-4179-9BB2-34F62623BF94}" type="pres">
      <dgm:prSet presAssocID="{3838E390-9C9D-4FA7-B623-D1B7AFAE3424}" presName="pyramid" presStyleLbl="node1" presStyleIdx="0" presStyleCnt="1" custLinFactNeighborX="-11"/>
      <dgm:spPr/>
      <dgm:t>
        <a:bodyPr/>
        <a:lstStyle/>
        <a:p>
          <a:endParaRPr lang="it-IT"/>
        </a:p>
      </dgm:t>
    </dgm:pt>
    <dgm:pt modelId="{F1B9CE1B-BE86-4E64-B95A-FF6DC6DB0E37}" type="pres">
      <dgm:prSet presAssocID="{3838E390-9C9D-4FA7-B623-D1B7AFAE3424}" presName="theList" presStyleCnt="0"/>
      <dgm:spPr/>
      <dgm:t>
        <a:bodyPr/>
        <a:lstStyle/>
        <a:p>
          <a:endParaRPr lang="it-IT"/>
        </a:p>
      </dgm:t>
    </dgm:pt>
    <dgm:pt modelId="{D9CFC3B0-9BDC-4140-A96A-AEA06295A0E0}" type="pres">
      <dgm:prSet presAssocID="{364663C0-497A-423F-A2A2-CECCA488B23E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A18492-70B3-4E72-BE7C-91EEC8F071A6}" type="pres">
      <dgm:prSet presAssocID="{364663C0-497A-423F-A2A2-CECCA488B23E}" presName="aSpace" presStyleCnt="0"/>
      <dgm:spPr/>
      <dgm:t>
        <a:bodyPr/>
        <a:lstStyle/>
        <a:p>
          <a:endParaRPr lang="it-IT"/>
        </a:p>
      </dgm:t>
    </dgm:pt>
    <dgm:pt modelId="{250DA54D-7D72-4D00-A1E8-12FDF81A63E1}" type="pres">
      <dgm:prSet presAssocID="{0FA63608-91AB-44FE-AD94-63A9A6566A3A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3904E7A-C4AE-4FF1-AF39-78442862B0F0}" type="pres">
      <dgm:prSet presAssocID="{0FA63608-91AB-44FE-AD94-63A9A6566A3A}" presName="aSpace" presStyleCnt="0"/>
      <dgm:spPr/>
      <dgm:t>
        <a:bodyPr/>
        <a:lstStyle/>
        <a:p>
          <a:endParaRPr lang="it-IT"/>
        </a:p>
      </dgm:t>
    </dgm:pt>
    <dgm:pt modelId="{CA39D98A-C6B7-485E-BA9A-35925C8C566D}" type="pres">
      <dgm:prSet presAssocID="{175C3A29-0DDA-4626-96FA-13CBD736BE24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6050527-6F2A-4948-B3BD-E86603583790}" type="pres">
      <dgm:prSet presAssocID="{175C3A29-0DDA-4626-96FA-13CBD736BE24}" presName="aSpace" presStyleCnt="0"/>
      <dgm:spPr/>
      <dgm:t>
        <a:bodyPr/>
        <a:lstStyle/>
        <a:p>
          <a:endParaRPr lang="it-IT"/>
        </a:p>
      </dgm:t>
    </dgm:pt>
  </dgm:ptLst>
  <dgm:cxnLst>
    <dgm:cxn modelId="{2D558132-1E33-457F-ABA3-3209DA87F0B9}" type="presOf" srcId="{0FA63608-91AB-44FE-AD94-63A9A6566A3A}" destId="{250DA54D-7D72-4D00-A1E8-12FDF81A63E1}" srcOrd="0" destOrd="0" presId="urn:microsoft.com/office/officeart/2005/8/layout/pyramid2"/>
    <dgm:cxn modelId="{E8271E56-4115-4405-BC01-774346AC5B8E}" type="presOf" srcId="{3838E390-9C9D-4FA7-B623-D1B7AFAE3424}" destId="{EBE87709-7B4F-40CD-A41F-861CDFD7386C}" srcOrd="0" destOrd="0" presId="urn:microsoft.com/office/officeart/2005/8/layout/pyramid2"/>
    <dgm:cxn modelId="{9F4253A3-D7A6-43CB-A83D-15B58AE8A810}" type="presOf" srcId="{175C3A29-0DDA-4626-96FA-13CBD736BE24}" destId="{CA39D98A-C6B7-485E-BA9A-35925C8C566D}" srcOrd="0" destOrd="0" presId="urn:microsoft.com/office/officeart/2005/8/layout/pyramid2"/>
    <dgm:cxn modelId="{8CB5C861-6080-4F35-B639-E0972A318C9A}" srcId="{3838E390-9C9D-4FA7-B623-D1B7AFAE3424}" destId="{364663C0-497A-423F-A2A2-CECCA488B23E}" srcOrd="0" destOrd="0" parTransId="{2161B699-9D94-44EA-A9B8-2281EBAC03D7}" sibTransId="{C23167E0-8A5C-4F85-BEA0-4A0757CE3C0D}"/>
    <dgm:cxn modelId="{545C8314-403C-4B81-B662-10F8799193BE}" srcId="{3838E390-9C9D-4FA7-B623-D1B7AFAE3424}" destId="{0FA63608-91AB-44FE-AD94-63A9A6566A3A}" srcOrd="1" destOrd="0" parTransId="{DD361308-B647-4D07-86C2-171109803485}" sibTransId="{0D601D76-9FE2-4146-AC14-D578460ECB3E}"/>
    <dgm:cxn modelId="{E1FADF54-738C-4814-BFAB-6E8AF239FAEB}" srcId="{3838E390-9C9D-4FA7-B623-D1B7AFAE3424}" destId="{175C3A29-0DDA-4626-96FA-13CBD736BE24}" srcOrd="2" destOrd="0" parTransId="{1F11BE09-1280-4DB7-81A8-4FA008097075}" sibTransId="{329C6B64-CF71-4D62-ADE5-B63D7F935B49}"/>
    <dgm:cxn modelId="{6DDA2E3D-E9CD-468F-B50E-E077E906A6FE}" type="presOf" srcId="{364663C0-497A-423F-A2A2-CECCA488B23E}" destId="{D9CFC3B0-9BDC-4140-A96A-AEA06295A0E0}" srcOrd="0" destOrd="0" presId="urn:microsoft.com/office/officeart/2005/8/layout/pyramid2"/>
    <dgm:cxn modelId="{D42A176D-E64E-4238-9F2C-EDEDD57DCABE}" type="presParOf" srcId="{EBE87709-7B4F-40CD-A41F-861CDFD7386C}" destId="{5EC67354-0699-4179-9BB2-34F62623BF94}" srcOrd="0" destOrd="0" presId="urn:microsoft.com/office/officeart/2005/8/layout/pyramid2"/>
    <dgm:cxn modelId="{B0D92286-FB36-4D2A-9FCE-7A1A276FBB81}" type="presParOf" srcId="{EBE87709-7B4F-40CD-A41F-861CDFD7386C}" destId="{F1B9CE1B-BE86-4E64-B95A-FF6DC6DB0E37}" srcOrd="1" destOrd="0" presId="urn:microsoft.com/office/officeart/2005/8/layout/pyramid2"/>
    <dgm:cxn modelId="{19CE459D-7EDF-4C99-8F22-20D5BBCC4AF3}" type="presParOf" srcId="{F1B9CE1B-BE86-4E64-B95A-FF6DC6DB0E37}" destId="{D9CFC3B0-9BDC-4140-A96A-AEA06295A0E0}" srcOrd="0" destOrd="0" presId="urn:microsoft.com/office/officeart/2005/8/layout/pyramid2"/>
    <dgm:cxn modelId="{806F869A-5A49-46A0-9562-1762003BC955}" type="presParOf" srcId="{F1B9CE1B-BE86-4E64-B95A-FF6DC6DB0E37}" destId="{E2A18492-70B3-4E72-BE7C-91EEC8F071A6}" srcOrd="1" destOrd="0" presId="urn:microsoft.com/office/officeart/2005/8/layout/pyramid2"/>
    <dgm:cxn modelId="{491543F1-2C3E-4FAE-ABCB-401BEBA18DF0}" type="presParOf" srcId="{F1B9CE1B-BE86-4E64-B95A-FF6DC6DB0E37}" destId="{250DA54D-7D72-4D00-A1E8-12FDF81A63E1}" srcOrd="2" destOrd="0" presId="urn:microsoft.com/office/officeart/2005/8/layout/pyramid2"/>
    <dgm:cxn modelId="{9D768F53-60B6-498B-A948-446D8A1D44F0}" type="presParOf" srcId="{F1B9CE1B-BE86-4E64-B95A-FF6DC6DB0E37}" destId="{03904E7A-C4AE-4FF1-AF39-78442862B0F0}" srcOrd="3" destOrd="0" presId="urn:microsoft.com/office/officeart/2005/8/layout/pyramid2"/>
    <dgm:cxn modelId="{F420ECF8-836F-48CC-A1B4-E3CD373C968A}" type="presParOf" srcId="{F1B9CE1B-BE86-4E64-B95A-FF6DC6DB0E37}" destId="{CA39D98A-C6B7-485E-BA9A-35925C8C566D}" srcOrd="4" destOrd="0" presId="urn:microsoft.com/office/officeart/2005/8/layout/pyramid2"/>
    <dgm:cxn modelId="{218B1805-7C0E-4E40-84DB-F93FCF77A85A}" type="presParOf" srcId="{F1B9CE1B-BE86-4E64-B95A-FF6DC6DB0E37}" destId="{76050527-6F2A-4948-B3BD-E86603583790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1F887-3FA3-43B6-A39A-9959E59E0F06}" type="datetimeFigureOut">
              <a:rPr lang="it-IT" smtClean="0"/>
              <a:pPr/>
              <a:t>06/05/2007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24E41-1B0C-4B1F-A9F0-85C28EA1A0D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1F887-3FA3-43B6-A39A-9959E59E0F06}" type="datetimeFigureOut">
              <a:rPr lang="it-IT" smtClean="0"/>
              <a:pPr/>
              <a:t>06/05/2007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24E41-1B0C-4B1F-A9F0-85C28EA1A0D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1F887-3FA3-43B6-A39A-9959E59E0F06}" type="datetimeFigureOut">
              <a:rPr lang="it-IT" smtClean="0"/>
              <a:pPr/>
              <a:t>06/05/2007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24E41-1B0C-4B1F-A9F0-85C28EA1A0D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1F887-3FA3-43B6-A39A-9959E59E0F06}" type="datetimeFigureOut">
              <a:rPr lang="it-IT" smtClean="0"/>
              <a:pPr/>
              <a:t>06/05/2007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24E41-1B0C-4B1F-A9F0-85C28EA1A0D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1F887-3FA3-43B6-A39A-9959E59E0F06}" type="datetimeFigureOut">
              <a:rPr lang="it-IT" smtClean="0"/>
              <a:pPr/>
              <a:t>06/05/2007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24E41-1B0C-4B1F-A9F0-85C28EA1A0D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1F887-3FA3-43B6-A39A-9959E59E0F06}" type="datetimeFigureOut">
              <a:rPr lang="it-IT" smtClean="0"/>
              <a:pPr/>
              <a:t>06/05/2007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24E41-1B0C-4B1F-A9F0-85C28EA1A0D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1F887-3FA3-43B6-A39A-9959E59E0F06}" type="datetimeFigureOut">
              <a:rPr lang="it-IT" smtClean="0"/>
              <a:pPr/>
              <a:t>06/05/2007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24E41-1B0C-4B1F-A9F0-85C28EA1A0D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1F887-3FA3-43B6-A39A-9959E59E0F06}" type="datetimeFigureOut">
              <a:rPr lang="it-IT" smtClean="0"/>
              <a:pPr/>
              <a:t>06/05/2007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24E41-1B0C-4B1F-A9F0-85C28EA1A0D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1F887-3FA3-43B6-A39A-9959E59E0F06}" type="datetimeFigureOut">
              <a:rPr lang="it-IT" smtClean="0"/>
              <a:pPr/>
              <a:t>06/05/2007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24E41-1B0C-4B1F-A9F0-85C28EA1A0D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1F887-3FA3-43B6-A39A-9959E59E0F06}" type="datetimeFigureOut">
              <a:rPr lang="it-IT" smtClean="0"/>
              <a:pPr/>
              <a:t>06/05/2007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24E41-1B0C-4B1F-A9F0-85C28EA1A0D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taglia e arrotonda singolo angolo rettangol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olo rettango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1F887-3FA3-43B6-A39A-9959E59E0F06}" type="datetimeFigureOut">
              <a:rPr lang="it-IT" smtClean="0"/>
              <a:pPr/>
              <a:t>06/05/2007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7224E41-1B0C-4B1F-A9F0-85C28EA1A0D5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10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BD1F887-3FA3-43B6-A39A-9959E59E0F06}" type="datetimeFigureOut">
              <a:rPr lang="it-IT" smtClean="0"/>
              <a:pPr/>
              <a:t>06/05/2007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7224E41-1B0C-4B1F-A9F0-85C28EA1A0D5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2" name="Grup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.gif"/><Relationship Id="rId7" Type="http://schemas.openxmlformats.org/officeDocument/2006/relationships/image" Target="../media/image11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Colors" Target="../diagrams/colors3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12" Type="http://schemas.openxmlformats.org/officeDocument/2006/relationships/diagramQuickStyle" Target="../diagrams/quickStyle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diagramLayout" Target="../diagrams/layout3.xml"/><Relationship Id="rId5" Type="http://schemas.openxmlformats.org/officeDocument/2006/relationships/diagramColors" Target="../diagrams/colors1.xml"/><Relationship Id="rId10" Type="http://schemas.openxmlformats.org/officeDocument/2006/relationships/diagramData" Target="../diagrams/data3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14282" y="1285860"/>
            <a:ext cx="6137136" cy="298611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UN LOGO PER IL</a:t>
            </a:r>
            <a:br>
              <a:rPr lang="it-IT" dirty="0" smtClean="0"/>
            </a:br>
            <a:r>
              <a:rPr lang="it-IT" dirty="0" smtClean="0"/>
              <a:t>COMITATO NAZIONALE</a:t>
            </a:r>
            <a:br>
              <a:rPr lang="it-IT" dirty="0" smtClean="0"/>
            </a:br>
            <a:r>
              <a:rPr lang="it-IT" dirty="0" smtClean="0"/>
              <a:t>WELFARE</a:t>
            </a:r>
            <a:br>
              <a:rPr lang="it-IT" dirty="0" smtClean="0"/>
            </a:br>
            <a:r>
              <a:rPr lang="it-IT" dirty="0" smtClean="0"/>
              <a:t>GENTE </a:t>
            </a:r>
            <a:r>
              <a:rPr lang="it-IT" dirty="0" err="1" smtClean="0"/>
              <a:t>DI</a:t>
            </a:r>
            <a:r>
              <a:rPr lang="it-IT" dirty="0" smtClean="0"/>
              <a:t> MARE</a:t>
            </a:r>
            <a:endParaRPr lang="it-IT" dirty="0"/>
          </a:p>
        </p:txBody>
      </p:sp>
      <p:pic>
        <p:nvPicPr>
          <p:cNvPr id="3" name="Picture 19" descr="gal_hafen_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4214818"/>
            <a:ext cx="3132137" cy="23526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4° ELEMENTO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SCRITTA ESPLICATIVA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ngolo ripiegato 5"/>
          <p:cNvSpPr/>
          <p:nvPr/>
        </p:nvSpPr>
        <p:spPr>
          <a:xfrm rot="10800000">
            <a:off x="714348" y="2285992"/>
            <a:ext cx="7572428" cy="4572008"/>
          </a:xfrm>
          <a:prstGeom prst="foldedCorner">
            <a:avLst>
              <a:gd name="adj" fmla="val 9068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 descr="welfare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2571744"/>
            <a:ext cx="6921500" cy="1447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4° ELEMENTO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SCRITTA ESPLICATIVA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magine 4" descr="GENTE3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500306"/>
            <a:ext cx="5379363" cy="1886906"/>
          </a:xfrm>
          <a:prstGeom prst="rect">
            <a:avLst/>
          </a:prstGeom>
        </p:spPr>
      </p:pic>
      <p:pic>
        <p:nvPicPr>
          <p:cNvPr id="7" name="Immagine 6" descr="BITT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2571744"/>
            <a:ext cx="1485900" cy="1809750"/>
          </a:xfrm>
          <a:prstGeom prst="rect">
            <a:avLst/>
          </a:prstGeom>
        </p:spPr>
      </p:pic>
      <p:pic>
        <p:nvPicPr>
          <p:cNvPr id="9" name="Immagine 8" descr="GOMENA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2571744"/>
            <a:ext cx="4762500" cy="1247775"/>
          </a:xfrm>
          <a:prstGeom prst="rect">
            <a:avLst/>
          </a:prstGeom>
        </p:spPr>
      </p:pic>
      <p:pic>
        <p:nvPicPr>
          <p:cNvPr id="10" name="Immagine 9" descr="NAZIONALE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446" y="3500438"/>
            <a:ext cx="1200150" cy="533400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2000232" y="4357694"/>
            <a:ext cx="51435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it-IT" sz="3200" dirty="0" smtClean="0">
                <a:latin typeface="Arial Rounded MT Bold" pitchFamily="34" charset="0"/>
              </a:rPr>
              <a:t>COMITATO NAZIONALE</a:t>
            </a:r>
          </a:p>
          <a:p>
            <a:pPr algn="dist"/>
            <a:r>
              <a:rPr lang="it-IT" sz="4800" dirty="0" smtClean="0">
                <a:latin typeface="Arial Rounded MT Bold" pitchFamily="34" charset="0"/>
              </a:rPr>
              <a:t>WELFARE</a:t>
            </a:r>
          </a:p>
          <a:p>
            <a:pPr algn="dist"/>
            <a:r>
              <a:rPr lang="it-IT" sz="3200" dirty="0" smtClean="0">
                <a:latin typeface="Arial Rounded MT Bold" pitchFamily="34" charset="0"/>
              </a:rPr>
              <a:t>GENTE </a:t>
            </a:r>
            <a:r>
              <a:rPr lang="it-IT" sz="3200" dirty="0" err="1" smtClean="0">
                <a:latin typeface="Arial Rounded MT Bold" pitchFamily="34" charset="0"/>
              </a:rPr>
              <a:t>DI</a:t>
            </a:r>
            <a:r>
              <a:rPr lang="it-IT" sz="3200" dirty="0" smtClean="0">
                <a:latin typeface="Arial Rounded MT Bold" pitchFamily="34" charset="0"/>
              </a:rPr>
              <a:t> MARE</a:t>
            </a:r>
            <a:endParaRPr lang="it-IT" sz="3200" dirty="0">
              <a:latin typeface="Arial Rounded MT Bold" pitchFamily="34" charset="0"/>
            </a:endParaRPr>
          </a:p>
        </p:txBody>
      </p:sp>
      <p:sp>
        <p:nvSpPr>
          <p:cNvPr id="6" name="Angolo ripiegato 5"/>
          <p:cNvSpPr/>
          <p:nvPr/>
        </p:nvSpPr>
        <p:spPr>
          <a:xfrm rot="10800000">
            <a:off x="1643042" y="2285992"/>
            <a:ext cx="5643602" cy="4572008"/>
          </a:xfrm>
          <a:prstGeom prst="foldedCorner">
            <a:avLst>
              <a:gd name="adj" fmla="val 9068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4° ELEMENTO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SCRITTA ESPLICATIVA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3" name="Gruppo 12"/>
          <p:cNvGrpSpPr/>
          <p:nvPr/>
        </p:nvGrpSpPr>
        <p:grpSpPr>
          <a:xfrm>
            <a:off x="928663" y="2571744"/>
            <a:ext cx="4214842" cy="1428760"/>
            <a:chOff x="1857356" y="2500306"/>
            <a:chExt cx="5379363" cy="1886906"/>
          </a:xfrm>
        </p:grpSpPr>
        <p:pic>
          <p:nvPicPr>
            <p:cNvPr id="5" name="Immagine 4" descr="GENTE3.T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57356" y="2500306"/>
              <a:ext cx="5379363" cy="1886906"/>
            </a:xfrm>
            <a:prstGeom prst="rect">
              <a:avLst/>
            </a:prstGeom>
          </p:spPr>
        </p:pic>
        <p:grpSp>
          <p:nvGrpSpPr>
            <p:cNvPr id="12" name="Gruppo 11"/>
            <p:cNvGrpSpPr/>
            <p:nvPr/>
          </p:nvGrpSpPr>
          <p:grpSpPr>
            <a:xfrm>
              <a:off x="2214546" y="2571744"/>
              <a:ext cx="4772050" cy="1809750"/>
              <a:chOff x="2214546" y="2571744"/>
              <a:chExt cx="4772050" cy="1809750"/>
            </a:xfrm>
          </p:grpSpPr>
          <p:pic>
            <p:nvPicPr>
              <p:cNvPr id="7" name="Immagine 6" descr="BITTA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00694" y="2571744"/>
                <a:ext cx="1485900" cy="1809750"/>
              </a:xfrm>
              <a:prstGeom prst="rect">
                <a:avLst/>
              </a:prstGeom>
            </p:spPr>
          </p:pic>
          <p:pic>
            <p:nvPicPr>
              <p:cNvPr id="9" name="Immagine 8" descr="GOMENA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14546" y="2571744"/>
                <a:ext cx="4762500" cy="1247775"/>
              </a:xfrm>
              <a:prstGeom prst="rect">
                <a:avLst/>
              </a:prstGeom>
            </p:spPr>
          </p:pic>
          <p:pic>
            <p:nvPicPr>
              <p:cNvPr id="10" name="Immagine 9" descr="NAZIONALE.gif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86446" y="3500438"/>
                <a:ext cx="1200150" cy="533400"/>
              </a:xfrm>
              <a:prstGeom prst="rect">
                <a:avLst/>
              </a:prstGeom>
            </p:spPr>
          </p:pic>
        </p:grpSp>
      </p:grpSp>
      <p:sp>
        <p:nvSpPr>
          <p:cNvPr id="11" name="CasellaDiTesto 10"/>
          <p:cNvSpPr txBox="1"/>
          <p:nvPr/>
        </p:nvSpPr>
        <p:spPr>
          <a:xfrm>
            <a:off x="5143504" y="2857496"/>
            <a:ext cx="40004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Arial Rounded MT Bold" pitchFamily="34" charset="0"/>
              </a:rPr>
              <a:t>COMITATO NAZIONALE</a:t>
            </a:r>
          </a:p>
          <a:p>
            <a:r>
              <a:rPr lang="it-IT" sz="2000" dirty="0" smtClean="0">
                <a:latin typeface="Arial Rounded MT Bold" pitchFamily="34" charset="0"/>
              </a:rPr>
              <a:t>WELFARE</a:t>
            </a:r>
          </a:p>
          <a:p>
            <a:r>
              <a:rPr lang="it-IT" sz="2000" dirty="0" smtClean="0">
                <a:latin typeface="Arial Rounded MT Bold" pitchFamily="34" charset="0"/>
              </a:rPr>
              <a:t>GENTE </a:t>
            </a:r>
            <a:r>
              <a:rPr lang="it-IT" sz="2000" dirty="0" err="1" smtClean="0">
                <a:latin typeface="Arial Rounded MT Bold" pitchFamily="34" charset="0"/>
              </a:rPr>
              <a:t>DI</a:t>
            </a:r>
            <a:r>
              <a:rPr lang="it-IT" sz="2000" dirty="0" smtClean="0">
                <a:latin typeface="Arial Rounded MT Bold" pitchFamily="34" charset="0"/>
              </a:rPr>
              <a:t> MARE</a:t>
            </a:r>
            <a:endParaRPr lang="it-IT" sz="2000" dirty="0">
              <a:latin typeface="Arial Rounded MT Bold" pitchFamily="34" charset="0"/>
            </a:endParaRPr>
          </a:p>
        </p:txBody>
      </p:sp>
      <p:sp>
        <p:nvSpPr>
          <p:cNvPr id="6" name="Angolo ripiegato 5"/>
          <p:cNvSpPr/>
          <p:nvPr/>
        </p:nvSpPr>
        <p:spPr>
          <a:xfrm rot="10800000">
            <a:off x="714348" y="2285992"/>
            <a:ext cx="7572428" cy="4572008"/>
          </a:xfrm>
          <a:prstGeom prst="foldedCorner">
            <a:avLst>
              <a:gd name="adj" fmla="val 9068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4° ELEMENTO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SCRITTA ESPLICATIVA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uppo 12"/>
          <p:cNvGrpSpPr/>
          <p:nvPr/>
        </p:nvGrpSpPr>
        <p:grpSpPr>
          <a:xfrm>
            <a:off x="857224" y="2428868"/>
            <a:ext cx="3929090" cy="1285884"/>
            <a:chOff x="1857356" y="2500306"/>
            <a:chExt cx="5379363" cy="1886906"/>
          </a:xfrm>
        </p:grpSpPr>
        <p:pic>
          <p:nvPicPr>
            <p:cNvPr id="5" name="Immagine 4" descr="GENTE3.T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57356" y="2500306"/>
              <a:ext cx="5379363" cy="1886906"/>
            </a:xfrm>
            <a:prstGeom prst="rect">
              <a:avLst/>
            </a:prstGeom>
          </p:spPr>
        </p:pic>
        <p:grpSp>
          <p:nvGrpSpPr>
            <p:cNvPr id="4" name="Gruppo 11"/>
            <p:cNvGrpSpPr/>
            <p:nvPr/>
          </p:nvGrpSpPr>
          <p:grpSpPr>
            <a:xfrm>
              <a:off x="2214546" y="2571744"/>
              <a:ext cx="4772050" cy="1809750"/>
              <a:chOff x="2214546" y="2571744"/>
              <a:chExt cx="4772050" cy="1809750"/>
            </a:xfrm>
          </p:grpSpPr>
          <p:pic>
            <p:nvPicPr>
              <p:cNvPr id="7" name="Immagine 6" descr="BITTA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00694" y="2571744"/>
                <a:ext cx="1485900" cy="1809750"/>
              </a:xfrm>
              <a:prstGeom prst="rect">
                <a:avLst/>
              </a:prstGeom>
            </p:spPr>
          </p:pic>
          <p:pic>
            <p:nvPicPr>
              <p:cNvPr id="9" name="Immagine 8" descr="GOMENA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14546" y="2571744"/>
                <a:ext cx="4762500" cy="1247775"/>
              </a:xfrm>
              <a:prstGeom prst="rect">
                <a:avLst/>
              </a:prstGeom>
            </p:spPr>
          </p:pic>
          <p:pic>
            <p:nvPicPr>
              <p:cNvPr id="10" name="Immagine 9" descr="NAZIONALE.gif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86446" y="3500438"/>
                <a:ext cx="1200150" cy="533400"/>
              </a:xfrm>
              <a:prstGeom prst="rect">
                <a:avLst/>
              </a:prstGeom>
            </p:spPr>
          </p:pic>
        </p:grpSp>
      </p:grpSp>
      <p:sp>
        <p:nvSpPr>
          <p:cNvPr id="11" name="CasellaDiTesto 10"/>
          <p:cNvSpPr txBox="1"/>
          <p:nvPr/>
        </p:nvSpPr>
        <p:spPr>
          <a:xfrm>
            <a:off x="928662" y="2500306"/>
            <a:ext cx="15793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Arial Rounded MT Bold" pitchFamily="34" charset="0"/>
              </a:rPr>
              <a:t>COMITATO </a:t>
            </a:r>
          </a:p>
          <a:p>
            <a:r>
              <a:rPr lang="it-IT" sz="1600" dirty="0" smtClean="0">
                <a:latin typeface="Arial Rounded MT Bold" pitchFamily="34" charset="0"/>
              </a:rPr>
              <a:t>NAZIONALE</a:t>
            </a:r>
          </a:p>
          <a:p>
            <a:r>
              <a:rPr lang="it-IT" sz="1600" dirty="0" smtClean="0">
                <a:latin typeface="Arial Rounded MT Bold" pitchFamily="34" charset="0"/>
              </a:rPr>
              <a:t>WELFARE</a:t>
            </a:r>
          </a:p>
          <a:p>
            <a:r>
              <a:rPr lang="it-IT" sz="1600" dirty="0" smtClean="0">
                <a:latin typeface="Arial Rounded MT Bold" pitchFamily="34" charset="0"/>
              </a:rPr>
              <a:t>GENTE </a:t>
            </a:r>
            <a:r>
              <a:rPr lang="it-IT" sz="1600" dirty="0" err="1" smtClean="0">
                <a:latin typeface="Arial Rounded MT Bold" pitchFamily="34" charset="0"/>
              </a:rPr>
              <a:t>DI</a:t>
            </a:r>
            <a:r>
              <a:rPr lang="it-IT" sz="1600" dirty="0" smtClean="0">
                <a:latin typeface="Arial Rounded MT Bold" pitchFamily="34" charset="0"/>
              </a:rPr>
              <a:t> MARE</a:t>
            </a:r>
            <a:endParaRPr lang="it-IT" sz="1600" dirty="0">
              <a:latin typeface="Arial Rounded MT Bold" pitchFamily="34" charset="0"/>
            </a:endParaRPr>
          </a:p>
        </p:txBody>
      </p:sp>
      <p:sp>
        <p:nvSpPr>
          <p:cNvPr id="6" name="Angolo ripiegato 5"/>
          <p:cNvSpPr/>
          <p:nvPr/>
        </p:nvSpPr>
        <p:spPr>
          <a:xfrm rot="10800000">
            <a:off x="714348" y="2285992"/>
            <a:ext cx="7572428" cy="3000396"/>
          </a:xfrm>
          <a:prstGeom prst="foldedCorner">
            <a:avLst>
              <a:gd name="adj" fmla="val 9068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1000100" y="3786190"/>
            <a:ext cx="4000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Arial Rounded MT Bold" pitchFamily="34" charset="0"/>
              </a:rPr>
              <a:t>COMITATO NAZIONALE</a:t>
            </a:r>
          </a:p>
          <a:p>
            <a:r>
              <a:rPr lang="it-IT" sz="1600" dirty="0" smtClean="0">
                <a:latin typeface="Arial Rounded MT Bold" pitchFamily="34" charset="0"/>
              </a:rPr>
              <a:t>WELFARE GENTE </a:t>
            </a:r>
            <a:r>
              <a:rPr lang="it-IT" sz="1600" dirty="0" err="1" smtClean="0">
                <a:latin typeface="Arial Rounded MT Bold" pitchFamily="34" charset="0"/>
              </a:rPr>
              <a:t>DI</a:t>
            </a:r>
            <a:r>
              <a:rPr lang="it-IT" sz="1600" dirty="0" smtClean="0">
                <a:latin typeface="Arial Rounded MT Bold" pitchFamily="34" charset="0"/>
              </a:rPr>
              <a:t> MARE</a:t>
            </a:r>
            <a:endParaRPr lang="it-IT" sz="16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GENTE3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668" y="1500174"/>
            <a:ext cx="6924506" cy="2428892"/>
          </a:xfrm>
          <a:prstGeom prst="rect">
            <a:avLst/>
          </a:prstGeom>
        </p:spPr>
      </p:pic>
      <p:pic>
        <p:nvPicPr>
          <p:cNvPr id="7" name="Immagine 6" descr="BITT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0345" y="1571612"/>
            <a:ext cx="1912703" cy="2329574"/>
          </a:xfrm>
          <a:prstGeom prst="rect">
            <a:avLst/>
          </a:prstGeom>
        </p:spPr>
      </p:pic>
      <p:pic>
        <p:nvPicPr>
          <p:cNvPr id="10" name="Immagine 9" descr="GOMENA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3042" y="1571612"/>
            <a:ext cx="6130458" cy="1606180"/>
          </a:xfrm>
          <a:prstGeom prst="rect">
            <a:avLst/>
          </a:prstGeom>
        </p:spPr>
      </p:pic>
      <p:pic>
        <p:nvPicPr>
          <p:cNvPr id="14" name="Immagine 13" descr="NAZIONALE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5074" y="2786058"/>
            <a:ext cx="1544875" cy="686611"/>
          </a:xfrm>
          <a:prstGeom prst="rect">
            <a:avLst/>
          </a:prstGeom>
        </p:spPr>
      </p:pic>
      <p:pic>
        <p:nvPicPr>
          <p:cNvPr id="11" name="Immagine 10" descr="gente_0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68" y="4071942"/>
            <a:ext cx="1900226" cy="2339526"/>
          </a:xfrm>
          <a:prstGeom prst="rect">
            <a:avLst/>
          </a:prstGeom>
        </p:spPr>
      </p:pic>
      <p:pic>
        <p:nvPicPr>
          <p:cNvPr id="12" name="Picture 18" descr="[Navy seamen aboard a frigate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071942"/>
            <a:ext cx="3423056" cy="2381256"/>
          </a:xfrm>
          <a:prstGeom prst="rect">
            <a:avLst/>
          </a:prstGeom>
          <a:noFill/>
        </p:spPr>
      </p:pic>
      <p:pic>
        <p:nvPicPr>
          <p:cNvPr id="13" name="Picture 20" descr="[A seaman working on a frigate's hull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638775" y="4071942"/>
            <a:ext cx="3505225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775542"/>
          </a:xfrm>
        </p:spPr>
        <p:txBody>
          <a:bodyPr>
            <a:normAutofit fontScale="90000"/>
          </a:bodyPr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 GLI ELEMENTI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29256" y="3000372"/>
            <a:ext cx="3286148" cy="1564958"/>
          </a:xfrm>
        </p:spPr>
        <p:txBody>
          <a:bodyPr/>
          <a:lstStyle/>
          <a:p>
            <a:r>
              <a:rPr lang="it-IT" dirty="0" smtClean="0"/>
              <a:t>COMITATO</a:t>
            </a:r>
          </a:p>
          <a:p>
            <a:r>
              <a:rPr lang="it-IT" dirty="0" smtClean="0"/>
              <a:t>WELFARE</a:t>
            </a:r>
          </a:p>
          <a:p>
            <a:r>
              <a:rPr lang="it-IT" dirty="0" smtClean="0"/>
              <a:t>GENTE </a:t>
            </a:r>
            <a:r>
              <a:rPr lang="it-IT" dirty="0" err="1" smtClean="0"/>
              <a:t>DI</a:t>
            </a:r>
            <a:r>
              <a:rPr lang="it-IT" dirty="0" smtClean="0"/>
              <a:t> MARE</a:t>
            </a:r>
            <a:endParaRPr lang="it-IT" dirty="0"/>
          </a:p>
        </p:txBody>
      </p:sp>
      <p:pic>
        <p:nvPicPr>
          <p:cNvPr id="4" name="Immagine 3" descr="zefa-999993119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000372"/>
            <a:ext cx="4814122" cy="321944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1214422"/>
            <a:ext cx="8229600" cy="1418484"/>
          </a:xfrm>
        </p:spPr>
        <p:txBody>
          <a:bodyPr>
            <a:normAutofit fontScale="90000"/>
          </a:bodyPr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QUALE </a:t>
            </a:r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QUESTI TRE ELEMENTI DARE LA PREMINENZA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Segnaposto contenuto 9"/>
          <p:cNvGraphicFramePr>
            <a:graphicFrameLocks noGrp="1"/>
          </p:cNvGraphicFramePr>
          <p:nvPr>
            <p:ph idx="1"/>
          </p:nvPr>
        </p:nvGraphicFramePr>
        <p:xfrm>
          <a:off x="0" y="2928934"/>
          <a:ext cx="3143272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Segnaposto contenuto 9"/>
          <p:cNvGraphicFramePr>
            <a:graphicFrameLocks/>
          </p:cNvGraphicFramePr>
          <p:nvPr/>
        </p:nvGraphicFramePr>
        <p:xfrm>
          <a:off x="3071802" y="2857496"/>
          <a:ext cx="3143272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4" name="Segnaposto contenuto 9"/>
          <p:cNvGraphicFramePr>
            <a:graphicFrameLocks/>
          </p:cNvGraphicFramePr>
          <p:nvPr/>
        </p:nvGraphicFramePr>
        <p:xfrm>
          <a:off x="6000728" y="3000372"/>
          <a:ext cx="3143272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1785918" y="3643314"/>
            <a:ext cx="59293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GENTE </a:t>
            </a:r>
            <a:r>
              <a:rPr lang="it-IT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MARE</a:t>
            </a:r>
          </a:p>
          <a:p>
            <a:pPr marL="342900" indent="-342900">
              <a:buAutoNum type="arabicPeriod"/>
            </a:pPr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WELFARE</a:t>
            </a:r>
          </a:p>
          <a:p>
            <a:pPr marL="342900" indent="-342900">
              <a:buAutoNum type="arabicPeriod"/>
            </a:pPr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COMITATO NAZIONALE</a:t>
            </a:r>
            <a:endParaRPr lang="it-IT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0" grpId="0">
        <p:bldAsOne/>
      </p:bldGraphic>
      <p:bldGraphic spid="10" grpId="1">
        <p:bldAsOne/>
      </p:bldGraphic>
      <p:bldGraphic spid="13" grpId="0">
        <p:bldAsOne/>
      </p:bldGraphic>
      <p:bldGraphic spid="13" grpId="1">
        <p:bldAsOne/>
      </p:bldGraphic>
      <p:bldGraphic spid="14" grpId="0">
        <p:bldAsOne/>
      </p:bldGraphic>
      <p:bldGraphic spid="14" grpId="1">
        <p:bldAsOne/>
      </p:bldGraphic>
      <p:bldGraphic spid="14" grpId="2">
        <p:bldAsOne/>
      </p:bldGraphic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1° ELEMENTO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GENTE </a:t>
            </a:r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MARE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magine 3" descr="GENTE3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714620"/>
            <a:ext cx="5379363" cy="188690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2° ELEMENTO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WELFARE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71472" y="1857364"/>
            <a:ext cx="70009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COME RAPPRESENTERE IL </a:t>
            </a:r>
            <a:r>
              <a:rPr lang="it-IT" dirty="0" err="1" smtClean="0"/>
              <a:t>WELFARE…</a:t>
            </a:r>
            <a:r>
              <a:rPr lang="it-IT" dirty="0" smtClean="0"/>
              <a:t>?</a:t>
            </a:r>
          </a:p>
          <a:p>
            <a:endParaRPr lang="it-IT" dirty="0" smtClean="0"/>
          </a:p>
          <a:p>
            <a:r>
              <a:rPr lang="it-IT" dirty="0" smtClean="0"/>
              <a:t>IL RAPPORTO CON LA TERRA FERMA</a:t>
            </a:r>
          </a:p>
          <a:p>
            <a:r>
              <a:rPr lang="it-IT" dirty="0" smtClean="0"/>
              <a:t>È SEMBRATO UN ELEMENTO SIGNIFICATIVO</a:t>
            </a:r>
          </a:p>
          <a:p>
            <a:endParaRPr lang="it-IT" dirty="0" smtClean="0"/>
          </a:p>
          <a:p>
            <a:r>
              <a:rPr lang="it-IT" dirty="0" smtClean="0"/>
              <a:t>TERRA FERMA = PORTO:</a:t>
            </a:r>
            <a:r>
              <a:rPr lang="it-IT" b="1" i="1" dirty="0" smtClean="0"/>
              <a:t> una bitta</a:t>
            </a:r>
          </a:p>
          <a:p>
            <a:r>
              <a:rPr lang="it-IT" dirty="0" smtClean="0"/>
              <a:t>RAPPORTO = ORMEGGIO: </a:t>
            </a:r>
            <a:r>
              <a:rPr lang="it-IT" b="1" dirty="0" smtClean="0"/>
              <a:t>una gomena</a:t>
            </a:r>
            <a:endParaRPr lang="it-IT" b="1" dirty="0"/>
          </a:p>
        </p:txBody>
      </p:sp>
      <p:pic>
        <p:nvPicPr>
          <p:cNvPr id="8" name="Immagine 7" descr="BITT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4143380"/>
            <a:ext cx="1485900" cy="1809750"/>
          </a:xfrm>
          <a:prstGeom prst="rect">
            <a:avLst/>
          </a:prstGeom>
        </p:spPr>
      </p:pic>
      <p:pic>
        <p:nvPicPr>
          <p:cNvPr id="9" name="Immagine 8" descr="GOMEN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4143380"/>
            <a:ext cx="4762500" cy="12477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GENTE </a:t>
            </a:r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MARE + WELFARE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Immagine 5" descr="GENTE3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714620"/>
            <a:ext cx="5379363" cy="1886906"/>
          </a:xfrm>
          <a:prstGeom prst="rect">
            <a:avLst/>
          </a:prstGeom>
        </p:spPr>
      </p:pic>
      <p:pic>
        <p:nvPicPr>
          <p:cNvPr id="8" name="Immagine 7" descr="BITT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2786058"/>
            <a:ext cx="1485900" cy="1809750"/>
          </a:xfrm>
          <a:prstGeom prst="rect">
            <a:avLst/>
          </a:prstGeom>
        </p:spPr>
      </p:pic>
      <p:pic>
        <p:nvPicPr>
          <p:cNvPr id="9" name="Immagine 8" descr="GOMENA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2786058"/>
            <a:ext cx="4762500" cy="12477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6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6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3° ELEMENTO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COMITATO NAZIONALE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857224" y="5072074"/>
            <a:ext cx="70009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 smtClean="0"/>
          </a:p>
          <a:p>
            <a:r>
              <a:rPr lang="it-IT" dirty="0" smtClean="0"/>
              <a:t>LA COSA PIÙ SEMPLICE ED IMMEDIATA È IL RICHIAMO AL TRICOLORE</a:t>
            </a:r>
          </a:p>
          <a:p>
            <a:r>
              <a:rPr lang="it-IT" b="1" i="1" dirty="0" smtClean="0"/>
              <a:t>LA GOMENA ASSUME I COLORI DELLA BANDIERA ITALIANA E COMPLETA L’ORMEGGIO</a:t>
            </a:r>
            <a:endParaRPr lang="it-IT" b="1" i="1" dirty="0"/>
          </a:p>
        </p:txBody>
      </p:sp>
      <p:pic>
        <p:nvPicPr>
          <p:cNvPr id="6" name="Immagine 5" descr="GENTE3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714620"/>
            <a:ext cx="5379363" cy="1886906"/>
          </a:xfrm>
          <a:prstGeom prst="rect">
            <a:avLst/>
          </a:prstGeom>
        </p:spPr>
      </p:pic>
      <p:pic>
        <p:nvPicPr>
          <p:cNvPr id="7" name="Immagine 6" descr="BITT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2786058"/>
            <a:ext cx="1485900" cy="1809750"/>
          </a:xfrm>
          <a:prstGeom prst="rect">
            <a:avLst/>
          </a:prstGeom>
        </p:spPr>
      </p:pic>
      <p:pic>
        <p:nvPicPr>
          <p:cNvPr id="10" name="Immagine 9" descr="GOMENA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2786058"/>
            <a:ext cx="4762500" cy="1247775"/>
          </a:xfrm>
          <a:prstGeom prst="rect">
            <a:avLst/>
          </a:prstGeom>
        </p:spPr>
      </p:pic>
      <p:pic>
        <p:nvPicPr>
          <p:cNvPr id="14" name="Immagine 13" descr="NAZIONALE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446" y="3714752"/>
            <a:ext cx="1200150" cy="5334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4° ELEMENTO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SCRITTA ESPLICATIVA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928662" y="3071810"/>
            <a:ext cx="7000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LA SCRITTA ENTRA NEL LOGO:</a:t>
            </a:r>
          </a:p>
          <a:p>
            <a:pPr lvl="1"/>
            <a:r>
              <a:rPr lang="it-IT" b="1" i="1" dirty="0" smtClean="0"/>
              <a:t>si ha un logo compatto all’interno di un rettangolo come in un biglietto da vista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928662" y="4500570"/>
            <a:ext cx="7000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LA SCRITTA RIMANE ESTERNA LOGO:</a:t>
            </a:r>
          </a:p>
          <a:p>
            <a:pPr lvl="1"/>
            <a:r>
              <a:rPr lang="it-IT" b="1" i="1" dirty="0" smtClean="0"/>
              <a:t>la si può sistemare in modo diverso se si deve comporre un biglietto da visita, una carta intestata o una busta, un manifesto.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500034" y="2357430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Due soluzioni: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arrotondato 9"/>
          <p:cNvSpPr/>
          <p:nvPr/>
        </p:nvSpPr>
        <p:spPr>
          <a:xfrm>
            <a:off x="642910" y="2143116"/>
            <a:ext cx="8143932" cy="378621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4° ELEMENTO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SCRITTA ESPLICATIVA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Immagine 6" descr="welfar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2643182"/>
            <a:ext cx="7124700" cy="2768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nozio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nozi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145</TotalTime>
  <Words>205</Words>
  <Application>Microsoft Office PowerPoint</Application>
  <PresentationFormat>Presentazione su schermo (4:3)</PresentationFormat>
  <Paragraphs>55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Equinozio</vt:lpstr>
      <vt:lpstr>UN LOGO PER IL COMITATO NAZIONALE WELFARE GENTE DI MARE</vt:lpstr>
      <vt:lpstr>QUALI GLI ELEMENTI</vt:lpstr>
      <vt:lpstr>A QUALE DI QUESTI TRE ELEMENTI DARE LA PREMINENZA</vt:lpstr>
      <vt:lpstr>1° ELEMENTO GENTE DI MARE</vt:lpstr>
      <vt:lpstr>2° ELEMENTO WELFARE</vt:lpstr>
      <vt:lpstr>GENTE DI MARE + WELFARE</vt:lpstr>
      <vt:lpstr>3° ELEMENTO COMITATO NAZIONALE</vt:lpstr>
      <vt:lpstr>4° ELEMENTO LA SCRITTA ESPLICATIVA</vt:lpstr>
      <vt:lpstr>4° ELEMENTO LA SCRITTA ESPLICATIVA</vt:lpstr>
      <vt:lpstr>4° ELEMENTO LA SCRITTA ESPLICATIVA</vt:lpstr>
      <vt:lpstr>4° ELEMENTO LA SCRITTA ESPLICATIVA</vt:lpstr>
      <vt:lpstr>4° ELEMENTO LA SCRITTA ESPLICATIVA</vt:lpstr>
      <vt:lpstr>4° ELEMENTO LA SCRITTA ESPLICATIVA</vt:lpstr>
      <vt:lpstr>Diapositiva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 LOGO PER IL COMITATO NAZIONALE WELFARE GENTE DI MARE</dc:title>
  <dc:creator>PC</dc:creator>
  <cp:lastModifiedBy>PC</cp:lastModifiedBy>
  <cp:revision>21</cp:revision>
  <dcterms:created xsi:type="dcterms:W3CDTF">2007-05-05T19:58:16Z</dcterms:created>
  <dcterms:modified xsi:type="dcterms:W3CDTF">2007-05-06T05:16:17Z</dcterms:modified>
</cp:coreProperties>
</file>